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7" r:id="rId2"/>
  </p:sldMasterIdLst>
  <p:notesMasterIdLst>
    <p:notesMasterId r:id="rId4"/>
  </p:notesMasterIdLst>
  <p:sldIdLst>
    <p:sldId id="281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83B"/>
    <a:srgbClr val="FFC9FF"/>
    <a:srgbClr val="FFFFD1"/>
    <a:srgbClr val="FFFFBD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ema til typografi 1 - Marker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yst layout 1 - Marker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874" autoAdjust="0"/>
    <p:restoredTop sz="88633" autoAdjust="0"/>
  </p:normalViewPr>
  <p:slideViewPr>
    <p:cSldViewPr snapToGrid="0" snapToObjects="1" showGuides="1">
      <p:cViewPr>
        <p:scale>
          <a:sx n="130" d="100"/>
          <a:sy n="130" d="100"/>
        </p:scale>
        <p:origin x="-1608" y="-60"/>
      </p:cViewPr>
      <p:guideLst>
        <p:guide orient="horz" pos="1532"/>
        <p:guide pos="28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2899E-3528-4EEA-8C5B-0A4A4BFE5621}" type="datetimeFigureOut">
              <a:rPr lang="da-DK" smtClean="0"/>
              <a:t>18-12-2018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45A78-2424-414C-8881-15F6D4D6CD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98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02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123952" y="1201343"/>
            <a:ext cx="6508755" cy="29813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 spc="50">
                <a:latin typeface="Arial"/>
                <a:cs typeface="Arial"/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111376" y="575073"/>
            <a:ext cx="6980238" cy="413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6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5DC-0292-4E69-98B8-096C107527B4}" type="datetimeFigureOut">
              <a:rPr lang="da-DK" smtClean="0"/>
              <a:t>18-12-2018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D74-DDE4-45CD-B49F-675C12D16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89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5DC-0292-4E69-98B8-096C107527B4}" type="datetimeFigureOut">
              <a:rPr lang="da-DK" smtClean="0"/>
              <a:t>18-12-2018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D74-DDE4-45CD-B49F-675C12D16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575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5DC-0292-4E69-98B8-096C107527B4}" type="datetimeFigureOut">
              <a:rPr lang="da-DK" smtClean="0"/>
              <a:t>18-12-2018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D74-DDE4-45CD-B49F-675C12D16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054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5DC-0292-4E69-98B8-096C107527B4}" type="datetimeFigureOut">
              <a:rPr lang="da-DK" smtClean="0"/>
              <a:t>18-12-2018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D74-DDE4-45CD-B49F-675C12D16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763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5DC-0292-4E69-98B8-096C107527B4}" type="datetimeFigureOut">
              <a:rPr lang="da-DK" smtClean="0"/>
              <a:t>18-12-2018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D74-DDE4-45CD-B49F-675C12D16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23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5DC-0292-4E69-98B8-096C107527B4}" type="datetimeFigureOut">
              <a:rPr lang="da-DK" smtClean="0"/>
              <a:t>18-12-2018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D74-DDE4-45CD-B49F-675C12D16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2697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5DC-0292-4E69-98B8-096C107527B4}" type="datetimeFigureOut">
              <a:rPr lang="da-DK" smtClean="0"/>
              <a:t>18-12-2018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D74-DDE4-45CD-B49F-675C12D16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431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123952" y="1201343"/>
            <a:ext cx="6508755" cy="29813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 spc="50">
                <a:latin typeface="Arial"/>
                <a:cs typeface="Arial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111376" y="575073"/>
            <a:ext cx="6980238" cy="413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717803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123952" y="1201343"/>
            <a:ext cx="6508755" cy="2981363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00000"/>
              </a:lnSpc>
              <a:buFont typeface="Wingdings" charset="2"/>
              <a:buChar char="§"/>
              <a:defRPr sz="1600" spc="50">
                <a:latin typeface="Arial"/>
                <a:cs typeface="Arial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111376" y="575073"/>
            <a:ext cx="6980238" cy="413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36735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1950" y="1116807"/>
            <a:ext cx="8420100" cy="34063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111376" y="575073"/>
            <a:ext cx="6980238" cy="413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68946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123952" y="1201343"/>
            <a:ext cx="6508755" cy="2981363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00000"/>
              </a:lnSpc>
              <a:buFont typeface="Wingdings" charset="2"/>
              <a:buChar char="§"/>
              <a:defRPr sz="1600" spc="50">
                <a:latin typeface="Arial"/>
                <a:cs typeface="Arial"/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en-US" dirty="0"/>
          </a:p>
        </p:txBody>
      </p:sp>
      <p:sp>
        <p:nvSpPr>
          <p:cNvPr id="4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111376" y="575073"/>
            <a:ext cx="6980238" cy="413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05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111376" y="575073"/>
            <a:ext cx="6980238" cy="413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4"/>
          </p:nvPr>
        </p:nvSpPr>
        <p:spPr>
          <a:xfrm>
            <a:off x="361950" y="1116807"/>
            <a:ext cx="8420100" cy="34063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Ariel"/>
                <a:cs typeface="Ariel"/>
              </a:defRPr>
            </a:lvl1pPr>
          </a:lstStyle>
          <a:p>
            <a:r>
              <a:rPr lang="da-DK" smtClean="0"/>
              <a:t>Klik på ikonet for at tilføje et medie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6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288092" y="1201341"/>
            <a:ext cx="3481387" cy="33218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123950" y="1201341"/>
            <a:ext cx="3817938" cy="332184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 spc="50">
                <a:latin typeface="Arial"/>
                <a:cs typeface="Arial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111376" y="575073"/>
            <a:ext cx="6980238" cy="413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717866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9306255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080000"/>
            <a:ext cx="7704000" cy="32400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>
              <a:buFontTx/>
              <a:buNone/>
              <a:defRPr sz="1400">
                <a:latin typeface="+mn-lt"/>
              </a:defRPr>
            </a:lvl1pPr>
            <a:lvl2pPr>
              <a:buFontTx/>
              <a:buNone/>
              <a:defRPr sz="1400">
                <a:latin typeface="+mn-lt"/>
              </a:defRPr>
            </a:lvl2pPr>
            <a:lvl3pPr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da-DK"/>
              <a:t>Skriv her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-1"/>
            <a:ext cx="6660000" cy="810000"/>
          </a:xfrm>
          <a:prstGeom prst="rect">
            <a:avLst/>
          </a:prstGeom>
        </p:spPr>
        <p:txBody>
          <a:bodyPr lIns="68580" tIns="34290" rIns="68580" bIns="34290" anchor="ctr" anchorCtr="0">
            <a:noAutofit/>
          </a:bodyPr>
          <a:lstStyle>
            <a:lvl1pPr>
              <a:buNone/>
              <a:defRPr sz="1500" b="1" cap="all" baseline="0">
                <a:solidFill>
                  <a:srgbClr val="F7941E"/>
                </a:solidFill>
                <a:latin typeface="+mn-lt"/>
              </a:defRPr>
            </a:lvl1pPr>
            <a:lvl2pPr>
              <a:defRPr sz="1500" b="1" cap="all" baseline="0">
                <a:solidFill>
                  <a:srgbClr val="002957"/>
                </a:solidFill>
                <a:latin typeface="+mn-lt"/>
              </a:defRPr>
            </a:lvl2pPr>
            <a:lvl3pPr>
              <a:defRPr sz="1500" b="1" cap="all" baseline="0">
                <a:solidFill>
                  <a:srgbClr val="002957"/>
                </a:solidFill>
                <a:latin typeface="+mn-lt"/>
              </a:defRPr>
            </a:lvl3pPr>
            <a:lvl4pPr>
              <a:defRPr sz="1500" b="1" cap="all" baseline="0">
                <a:solidFill>
                  <a:srgbClr val="002957"/>
                </a:solidFill>
                <a:latin typeface="+mn-lt"/>
              </a:defRPr>
            </a:lvl4pPr>
            <a:lvl5pPr>
              <a:defRPr sz="1500" b="1" cap="all" baseline="0">
                <a:solidFill>
                  <a:srgbClr val="002957"/>
                </a:solidFill>
                <a:latin typeface="+mn-lt"/>
              </a:defRPr>
            </a:lvl5pPr>
          </a:lstStyle>
          <a:p>
            <a:pPr lvl="0"/>
            <a:r>
              <a:rPr lang="da-DK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7577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1950" y="1116807"/>
            <a:ext cx="8420100" cy="34063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111376" y="575073"/>
            <a:ext cx="6980238" cy="413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0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111376" y="575073"/>
            <a:ext cx="6980238" cy="413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en-US" dirty="0"/>
          </a:p>
        </p:txBody>
      </p:sp>
      <p:sp>
        <p:nvSpPr>
          <p:cNvPr id="4" name="Media Placeholder 5"/>
          <p:cNvSpPr>
            <a:spLocks noGrp="1"/>
          </p:cNvSpPr>
          <p:nvPr>
            <p:ph type="media" sz="quarter" idx="14"/>
          </p:nvPr>
        </p:nvSpPr>
        <p:spPr>
          <a:xfrm>
            <a:off x="361950" y="1116807"/>
            <a:ext cx="8420100" cy="34063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Ariel"/>
                <a:cs typeface="Arie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288092" y="1201341"/>
            <a:ext cx="3481387" cy="33218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123950" y="1201341"/>
            <a:ext cx="3817938" cy="332184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600" spc="50">
                <a:latin typeface="Arial"/>
                <a:cs typeface="Arial"/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en-US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111376" y="575073"/>
            <a:ext cx="6980238" cy="413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6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5DC-0292-4E69-98B8-096C107527B4}" type="datetimeFigureOut">
              <a:rPr lang="da-DK" smtClean="0"/>
              <a:t>18-12-2018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D74-DDE4-45CD-B49F-675C12D16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224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5DC-0292-4E69-98B8-096C107527B4}" type="datetimeFigureOut">
              <a:rPr lang="da-DK" smtClean="0"/>
              <a:t>18-12-2018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D74-DDE4-45CD-B49F-675C12D16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92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5DC-0292-4E69-98B8-096C107527B4}" type="datetimeFigureOut">
              <a:rPr lang="da-DK" smtClean="0"/>
              <a:t>18-12-2018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D74-DDE4-45CD-B49F-675C12D16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849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5DC-0292-4E69-98B8-096C107527B4}" type="datetimeFigureOut">
              <a:rPr lang="da-DK" smtClean="0"/>
              <a:t>18-12-2018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D74-DDE4-45CD-B49F-675C12D16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946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00" y="4573482"/>
            <a:ext cx="8420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35DC-0292-4E69-98B8-096C107527B4}" type="datetimeFigureOut">
              <a:rPr lang="da-DK" smtClean="0"/>
              <a:t>18-12-2018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42D74-DDE4-45CD-B49F-675C12D16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078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49" r:id="rId12"/>
    <p:sldLayoutId id="2147483651" r:id="rId13"/>
    <p:sldLayoutId id="2147483652" r:id="rId14"/>
    <p:sldLayoutId id="2147483653" r:id="rId15"/>
    <p:sldLayoutId id="2147483650" r:id="rId16"/>
    <p:sldLayoutId id="214748367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1">
            <a:extLst>
              <a:ext uri="{FF2B5EF4-FFF2-40B4-BE49-F238E27FC236}">
                <a16:creationId xmlns:a16="http://schemas.microsoft.com/office/drawing/2014/main" xmlns="" id="{CF62F993-61C1-4FA8-9897-43D51196274E}"/>
              </a:ext>
            </a:extLst>
          </p:cNvPr>
          <p:cNvSpPr txBox="1">
            <a:spLocks/>
          </p:cNvSpPr>
          <p:nvPr/>
        </p:nvSpPr>
        <p:spPr>
          <a:xfrm>
            <a:off x="5436096" y="664498"/>
            <a:ext cx="3168352" cy="35283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b="1" dirty="0" smtClean="0">
                <a:latin typeface="Arial Black" charset="0"/>
                <a:ea typeface="Arial Black" charset="0"/>
                <a:cs typeface="Arial Black" charset="0"/>
              </a:rPr>
              <a:t>Sammenhæng</a:t>
            </a:r>
            <a:endParaRPr lang="da-DK" sz="1200" b="1" dirty="0">
              <a:latin typeface="Arial Black" charset="0"/>
              <a:ea typeface="Arial Black" charset="0"/>
              <a:cs typeface="Arial Black" charset="0"/>
            </a:endParaRPr>
          </a:p>
          <a:p>
            <a:pPr marL="0" indent="0"/>
            <a:r>
              <a:rPr lang="da-DK" sz="1200" dirty="0" smtClean="0">
                <a:latin typeface="+mj-lt"/>
                <a:ea typeface="Arial" charset="0"/>
                <a:cs typeface="Arial" charset="0"/>
              </a:rPr>
              <a:t>Én genkendelig løsning på tværs af institutioner og kommuner.</a:t>
            </a:r>
          </a:p>
          <a:p>
            <a:endParaRPr lang="da-DK" sz="1200" dirty="0">
              <a:latin typeface="+mj-lt"/>
              <a:ea typeface="Arial" charset="0"/>
              <a:cs typeface="Arial" charset="0"/>
            </a:endParaRPr>
          </a:p>
          <a:p>
            <a:r>
              <a:rPr lang="da-DK" sz="1200" b="1" dirty="0">
                <a:latin typeface="Arial Black" panose="020B0A04020102020204" pitchFamily="34" charset="0"/>
                <a:ea typeface="Arial Black" charset="0"/>
                <a:cs typeface="Arial Black" charset="0"/>
              </a:rPr>
              <a:t>Tilgængelighed</a:t>
            </a:r>
          </a:p>
          <a:p>
            <a:r>
              <a:rPr lang="da-DK" sz="1200" dirty="0">
                <a:latin typeface="+mj-lt"/>
                <a:ea typeface="Arial" charset="0"/>
                <a:cs typeface="Arial" charset="0"/>
              </a:rPr>
              <a:t>Én brugervenlig platform, der er udviklet </a:t>
            </a:r>
            <a:r>
              <a:rPr lang="da-DK" sz="1200" dirty="0" smtClean="0">
                <a:latin typeface="+mj-lt"/>
                <a:ea typeface="Arial" charset="0"/>
                <a:cs typeface="Arial" charset="0"/>
              </a:rPr>
              <a:t>med</a:t>
            </a:r>
          </a:p>
          <a:p>
            <a:pPr marL="0" indent="0"/>
            <a:r>
              <a:rPr lang="da-DK" sz="1200" dirty="0" smtClean="0">
                <a:latin typeface="+mj-lt"/>
                <a:ea typeface="Arial" charset="0"/>
                <a:cs typeface="Arial" charset="0"/>
              </a:rPr>
              <a:t>tanke </a:t>
            </a:r>
            <a:r>
              <a:rPr lang="da-DK" sz="1200" dirty="0">
                <a:latin typeface="+mj-lt"/>
                <a:ea typeface="Arial" charset="0"/>
                <a:cs typeface="Arial" charset="0"/>
              </a:rPr>
              <a:t>på brugernes hverdag og skabt </a:t>
            </a:r>
            <a:r>
              <a:rPr lang="da-DK" sz="1200" dirty="0" smtClean="0">
                <a:latin typeface="+mj-lt"/>
                <a:ea typeface="Arial" charset="0"/>
                <a:cs typeface="Arial" charset="0"/>
              </a:rPr>
              <a:t>i samarbejde </a:t>
            </a:r>
            <a:r>
              <a:rPr lang="da-DK" sz="1200" dirty="0">
                <a:latin typeface="+mj-lt"/>
                <a:ea typeface="Arial" charset="0"/>
                <a:cs typeface="Arial" charset="0"/>
              </a:rPr>
              <a:t>med brugerne.</a:t>
            </a:r>
          </a:p>
          <a:p>
            <a:endParaRPr lang="da-DK" sz="1200" dirty="0">
              <a:latin typeface="+mj-lt"/>
              <a:ea typeface="Arial" charset="0"/>
              <a:cs typeface="Arial" charset="0"/>
            </a:endParaRPr>
          </a:p>
          <a:p>
            <a:r>
              <a:rPr lang="da-DK" sz="1200" b="1" dirty="0">
                <a:latin typeface="Arial Black" panose="020B0A04020102020204" pitchFamily="34" charset="0"/>
                <a:ea typeface="Arial Black" charset="0"/>
                <a:cs typeface="Arial Black" charset="0"/>
              </a:rPr>
              <a:t>Sikkerhed</a:t>
            </a:r>
            <a:endParaRPr lang="da-DK" sz="1200" dirty="0">
              <a:latin typeface="Arial Black" panose="020B0A04020102020204" pitchFamily="34" charset="0"/>
              <a:ea typeface="Arial" charset="0"/>
              <a:cs typeface="Arial" charset="0"/>
            </a:endParaRPr>
          </a:p>
          <a:p>
            <a:pPr marL="0" indent="0"/>
            <a:r>
              <a:rPr lang="da-DK" sz="1200" dirty="0">
                <a:latin typeface="+mj-lt"/>
                <a:ea typeface="Arial" charset="0"/>
                <a:cs typeface="Arial" charset="0"/>
              </a:rPr>
              <a:t>Ansvarlig opbevaring af data og fremtidssikring af kommunernes dataansvar.</a:t>
            </a:r>
          </a:p>
          <a:p>
            <a:endParaRPr lang="da-DK" sz="1200" dirty="0">
              <a:latin typeface="+mj-lt"/>
              <a:ea typeface="Arial" charset="0"/>
              <a:cs typeface="Arial" charset="0"/>
            </a:endParaRPr>
          </a:p>
          <a:p>
            <a:r>
              <a:rPr lang="da-DK" sz="1200" b="1" dirty="0">
                <a:latin typeface="Arial Black" panose="020B0A04020102020204" pitchFamily="34" charset="0"/>
                <a:ea typeface="Arial Black" charset="0"/>
                <a:cs typeface="Arial Black" charset="0"/>
              </a:rPr>
              <a:t>Overblik</a:t>
            </a:r>
          </a:p>
          <a:p>
            <a:pPr marL="0" indent="0"/>
            <a:r>
              <a:rPr lang="da-DK" sz="1200" dirty="0">
                <a:latin typeface="+mj-lt"/>
                <a:ea typeface="Arial" charset="0"/>
                <a:cs typeface="Arial" charset="0"/>
              </a:rPr>
              <a:t>Nem adgang til et samlet overblik med plads til innovative løsninger.</a:t>
            </a:r>
          </a:p>
          <a:p>
            <a:endParaRPr lang="da-DK" sz="1200" dirty="0">
              <a:latin typeface="+mj-lt"/>
              <a:ea typeface="Arial" charset="0"/>
              <a:cs typeface="Arial" charset="0"/>
            </a:endParaRPr>
          </a:p>
          <a:p>
            <a:pPr algn="r"/>
            <a:endParaRPr lang="da-DK" sz="1200" dirty="0">
              <a:latin typeface="+mj-lt"/>
            </a:endParaRPr>
          </a:p>
        </p:txBody>
      </p:sp>
      <p:sp>
        <p:nvSpPr>
          <p:cNvPr id="6" name="Afrundet rektangel 3">
            <a:extLst>
              <a:ext uri="{FF2B5EF4-FFF2-40B4-BE49-F238E27FC236}">
                <a16:creationId xmlns:a16="http://schemas.microsoft.com/office/drawing/2014/main" xmlns="" id="{11A83E75-B25C-4372-9989-09B506D63A9F}"/>
              </a:ext>
            </a:extLst>
          </p:cNvPr>
          <p:cNvSpPr/>
          <p:nvPr/>
        </p:nvSpPr>
        <p:spPr>
          <a:xfrm>
            <a:off x="683568" y="1223653"/>
            <a:ext cx="3736181" cy="2410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tx1"/>
                </a:solidFill>
                <a:latin typeface="Arial Black" panose="020B0A04020102020204" pitchFamily="34" charset="0"/>
              </a:rPr>
              <a:t>AULA skal </a:t>
            </a:r>
            <a:r>
              <a:rPr lang="da-DK" b="1" u="sng" dirty="0">
                <a:solidFill>
                  <a:schemeClr val="tx1"/>
                </a:solidFill>
                <a:latin typeface="Arial Black" panose="020B0A04020102020204" pitchFamily="34" charset="0"/>
              </a:rPr>
              <a:t>styrke samarbejdet </a:t>
            </a:r>
            <a:r>
              <a:rPr lang="da-DK" b="1" dirty="0">
                <a:solidFill>
                  <a:schemeClr val="tx1"/>
                </a:solidFill>
                <a:latin typeface="Arial Black" panose="020B0A04020102020204" pitchFamily="34" charset="0"/>
              </a:rPr>
              <a:t>om børn og unges læring, trivsel og udvikling – mellem forældre, medarbejdere, ledere, børn og </a:t>
            </a:r>
            <a:r>
              <a:rPr lang="da-DK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unge.</a:t>
            </a:r>
            <a:endParaRPr lang="da-DK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4716016" y="1043033"/>
            <a:ext cx="0" cy="28090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323528" y="627534"/>
            <a:ext cx="26642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100" b="1" dirty="0" smtClean="0">
                <a:solidFill>
                  <a:srgbClr val="DD083B"/>
                </a:solidFill>
                <a:latin typeface="Arial Black" panose="020B0A04020102020204" pitchFamily="34" charset="0"/>
              </a:rPr>
              <a:t>Hovedformål: </a:t>
            </a:r>
            <a:endParaRPr lang="da-DK" sz="2100" b="1" dirty="0">
              <a:solidFill>
                <a:srgbClr val="DD083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1900</TotalTime>
  <Words>82</Words>
  <Application>Microsoft Office PowerPoint</Application>
  <PresentationFormat>Skærmshow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4" baseType="lpstr">
      <vt:lpstr>Custom Design</vt:lpstr>
      <vt:lpstr>Kontortema</vt:lpstr>
      <vt:lpstr>think-cell Slide</vt:lpstr>
      <vt:lpstr>PowerPoint-præsentation</vt:lpstr>
    </vt:vector>
  </TitlesOfParts>
  <Company>Syddjurs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Gevinstkort, Samlet digital understøttelse af medarbejderansættelse, -ændring og –afgang. Version juni 2017</dc:title>
  <dc:creator>Hanne-Marlene Hedegaard</dc:creator>
  <cp:lastModifiedBy>Lisbeth Kofoed Støttrup</cp:lastModifiedBy>
  <cp:revision>106</cp:revision>
  <dcterms:created xsi:type="dcterms:W3CDTF">2017-07-04T11:14:01Z</dcterms:created>
  <dcterms:modified xsi:type="dcterms:W3CDTF">2018-12-18T14:26:46Z</dcterms:modified>
</cp:coreProperties>
</file>