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0" r:id="rId2"/>
    <p:sldId id="282" r:id="rId3"/>
    <p:sldId id="286" r:id="rId4"/>
    <p:sldId id="283" r:id="rId5"/>
  </p:sldIdLst>
  <p:sldSz cx="9144000" cy="5715000" type="screen16x10"/>
  <p:notesSz cx="6858000" cy="9144000"/>
  <p:defaultTextStyle>
    <a:defPPr>
      <a:defRPr lang="da-DK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2"/>
    <a:srgbClr val="549EC7"/>
    <a:srgbClr val="337DA7"/>
    <a:srgbClr val="347DA7"/>
    <a:srgbClr val="007A8D"/>
    <a:srgbClr val="2091A2"/>
    <a:srgbClr val="45B7C1"/>
    <a:srgbClr val="FFEC00"/>
    <a:srgbClr val="51B4C1"/>
    <a:srgbClr val="D9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1"/>
    <p:restoredTop sz="94694"/>
  </p:normalViewPr>
  <p:slideViewPr>
    <p:cSldViewPr snapToGrid="0" snapToObjects="1" showGuides="1">
      <p:cViewPr>
        <p:scale>
          <a:sx n="112" d="100"/>
          <a:sy n="112" d="100"/>
        </p:scale>
        <p:origin x="-954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A3C5-D038-AF48-8248-1EC1BAB0F660}" type="datetimeFigureOut">
              <a:rPr lang="da-DK" smtClean="0"/>
              <a:t>11-01-2019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114A-87C3-AE42-9FE6-947C2632DD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6858000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8103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">
    <p:bg>
      <p:bgPr>
        <a:solidFill>
          <a:srgbClr val="209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2786D59D-BD04-8F44-9FD3-56EBF47B2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og indhold">
    <p:bg>
      <p:bgPr>
        <a:solidFill>
          <a:srgbClr val="007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E95201FA-75DE-2C4A-A557-5E1EDD1DE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35B697E9-8A92-D243-8D84-6A38C8D1D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0168" y="1662113"/>
            <a:ext cx="6443663" cy="1404937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3648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DA362614-BAA2-0443-82DE-CE0117E3F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297A7741-8029-B34C-BB59-C4D5D4B29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3869" y="2108245"/>
            <a:ext cx="2669816" cy="10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solidFill>
          <a:srgbClr val="134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2060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756" userDrawn="1">
          <p15:clr>
            <a:srgbClr val="FBAE40"/>
          </p15:clr>
        </p15:guide>
        <p15:guide id="4" orient="horz" pos="343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xmlns="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5584416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622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6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7886700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7886487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xmlns="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xmlns="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66F9560D-F720-0B45-8059-8893C9EB3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3388" r="-4514"/>
          <a:stretch/>
        </p:blipFill>
        <p:spPr>
          <a:xfrm>
            <a:off x="5371319" y="0"/>
            <a:ext cx="4114707" cy="571499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12" r="31420" b="11550"/>
          <a:stretch/>
        </p:blipFill>
        <p:spPr>
          <a:xfrm>
            <a:off x="3293566" y="1"/>
            <a:ext cx="6108700" cy="5714999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4988229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50" y="1662113"/>
            <a:ext cx="4988016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D4E16806-1228-0F4E-9251-C8D319F01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xmlns="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164" t="-16854" r="4256" b="77660"/>
          <a:stretch/>
        </p:blipFill>
        <p:spPr>
          <a:xfrm>
            <a:off x="3035300" y="3004458"/>
            <a:ext cx="6108700" cy="2710542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xmlns="" id="{027F4CB8-748C-E04E-84E9-6C7174910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2" b="6657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xmlns="" id="{6173725E-F125-1A49-AB08-CF619640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-1" r="26539" b="60967"/>
          <a:stretch/>
        </p:blipFill>
        <p:spPr>
          <a:xfrm>
            <a:off x="4377600" y="3182401"/>
            <a:ext cx="4766400" cy="25326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xmlns="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xmlns="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">
    <p:bg>
      <p:bgPr>
        <a:solidFill>
          <a:srgbClr val="45B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4D3D39DC-B166-7A45-AE68-9A7F13061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242" b="61310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xmlns="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xmlns="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:a16="http://schemas.microsoft.com/office/drawing/2014/main" xmlns="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:a16="http://schemas.microsoft.com/office/drawing/2014/main" xmlns="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xmlns="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737" y="1020763"/>
            <a:ext cx="7886700" cy="6041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37" y="1666516"/>
            <a:ext cx="7886700" cy="31753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5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92" r:id="rId4"/>
    <p:sldLayoutId id="2147483686" r:id="rId5"/>
    <p:sldLayoutId id="2147483687" r:id="rId6"/>
    <p:sldLayoutId id="2147483698" r:id="rId7"/>
    <p:sldLayoutId id="2147483688" r:id="rId8"/>
    <p:sldLayoutId id="2147483694" r:id="rId9"/>
    <p:sldLayoutId id="2147483695" r:id="rId10"/>
    <p:sldLayoutId id="2147483696" r:id="rId11"/>
    <p:sldLayoutId id="2147483691" r:id="rId12"/>
    <p:sldLayoutId id="2147483689" r:id="rId13"/>
    <p:sldLayoutId id="2147483690" r:id="rId14"/>
    <p:sldLayoutId id="2147483664" r:id="rId15"/>
    <p:sldLayoutId id="214748366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3225" indent="-177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orient="horz" pos="3430" userDrawn="1">
          <p15:clr>
            <a:srgbClr val="F26B43"/>
          </p15:clr>
        </p15:guide>
        <p15:guide id="5" orient="horz" pos="643" userDrawn="1">
          <p15:clr>
            <a:srgbClr val="F26B43"/>
          </p15:clr>
        </p15:guide>
        <p15:guide id="6" pos="5359" userDrawn="1">
          <p15:clr>
            <a:srgbClr val="F26B43"/>
          </p15:clr>
        </p15:guide>
        <p15:guide id="7" orient="horz" pos="1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xmlns="" id="{BC5E4AF7-09C9-5646-9FEE-77AD49940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Nyhedsbrev 6</a:t>
            </a:r>
            <a:endParaRPr lang="da-DK" dirty="0"/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xmlns="" id="{52654500-F809-E74C-B6A3-C61D4A16F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000" dirty="0" smtClean="0"/>
              <a:t>Kommunikationsstrategi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2451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D033EB-35D6-B343-9C73-3D043FDB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37" y="1020763"/>
            <a:ext cx="7723930" cy="477837"/>
          </a:xfrm>
        </p:spPr>
        <p:txBody>
          <a:bodyPr/>
          <a:lstStyle/>
          <a:p>
            <a:r>
              <a:rPr lang="da-DK" dirty="0" smtClean="0"/>
              <a:t>Aulas kommunikationsstrategi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6A843CB2-00F1-934D-BA45-8219CC8BA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49" y="327025"/>
            <a:ext cx="7630583" cy="260804"/>
          </a:xfrm>
        </p:spPr>
        <p:txBody>
          <a:bodyPr>
            <a:normAutofit/>
          </a:bodyPr>
          <a:lstStyle/>
          <a:p>
            <a:r>
              <a:rPr lang="da-DK" dirty="0"/>
              <a:t>https://skoler.syddjurs.dk/aula/principper-for-god-kommunikation/</a:t>
            </a:r>
            <a:endParaRPr lang="da-DK" dirty="0"/>
          </a:p>
        </p:txBody>
      </p:sp>
      <p:sp>
        <p:nvSpPr>
          <p:cNvPr id="6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615949" y="1363134"/>
            <a:ext cx="7886487" cy="32654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Skolelederne deltog i en workshop den 11.09.2018 med input til en fælles kommunikationsstrategi for Aula. Strategien handler om kommunikationen i og om Aula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Kommunikationsstrategien rummer 3 principper for god kommunikation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På den enkelte skole skal strategien og strategiens principper udmøntes i en handleplan, som laves lokalt på den enkelte skole (og </a:t>
            </a:r>
            <a:r>
              <a:rPr lang="da-DK" dirty="0" err="1" smtClean="0"/>
              <a:t>instutionerne</a:t>
            </a:r>
            <a:r>
              <a:rPr lang="da-DK" dirty="0" smtClean="0"/>
              <a:t> under landsbyordningen)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 finder kommunikationsstrategien, principperne og skabelonen til jeres handleplan her: </a:t>
            </a:r>
            <a:endParaRPr lang="da-DK" dirty="0" smtClean="0"/>
          </a:p>
          <a:p>
            <a:pPr lvl="0"/>
            <a:r>
              <a:rPr lang="da-DK" sz="1100" b="1" spc="300" dirty="0" smtClean="0">
                <a:solidFill>
                  <a:srgbClr val="2091A2"/>
                </a:solidFill>
              </a:rPr>
              <a:t>https</a:t>
            </a:r>
            <a:r>
              <a:rPr lang="da-DK" sz="1100" b="1" spc="300" dirty="0">
                <a:solidFill>
                  <a:srgbClr val="2091A2"/>
                </a:solidFill>
              </a:rPr>
              <a:t>://skoler.syddjurs.dk/aula/principper-for-god-kommunikation/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6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950" y="893763"/>
            <a:ext cx="7886700" cy="604190"/>
          </a:xfrm>
        </p:spPr>
        <p:txBody>
          <a:bodyPr/>
          <a:lstStyle/>
          <a:p>
            <a:r>
              <a:rPr lang="da-DK" dirty="0" smtClean="0"/>
              <a:t>Handleplan for udmøntning af Aulas kommunikationsstrategi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15950" y="327025"/>
            <a:ext cx="7886486" cy="260804"/>
          </a:xfrm>
        </p:spPr>
        <p:txBody>
          <a:bodyPr>
            <a:normAutofit/>
          </a:bodyPr>
          <a:lstStyle/>
          <a:p>
            <a:r>
              <a:rPr lang="da-DK" dirty="0"/>
              <a:t>https://skoler.syddjurs.dk/aula/principper-for-god-kommunikation/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615949" y="1662113"/>
            <a:ext cx="7886487" cy="32654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</a:t>
            </a:r>
            <a:r>
              <a:rPr lang="da-DK" dirty="0" smtClean="0"/>
              <a:t>et er en god ide, at begynde at planlægge kommunikationen til personale, forældre og børn om Aula nu. F.eks.:</a:t>
            </a:r>
          </a:p>
          <a:p>
            <a:pPr marL="511175" lvl="1" indent="-285750"/>
            <a:r>
              <a:rPr lang="da-DK" dirty="0" smtClean="0"/>
              <a:t>Henvis til Aulainfo.dk </a:t>
            </a:r>
          </a:p>
          <a:p>
            <a:pPr marL="511175" lvl="1" indent="-285750"/>
            <a:r>
              <a:rPr lang="da-DK" dirty="0" smtClean="0"/>
              <a:t>Planlæg og udarbejd jeres introduktion om Aula, så den er klar, f.eks. til det første forældremøde efter sommerferien</a:t>
            </a:r>
          </a:p>
          <a:p>
            <a:pPr marL="511175" lvl="1" indent="-285750"/>
            <a:r>
              <a:rPr lang="da-DK" dirty="0" smtClean="0"/>
              <a:t>Planlæg og udarbejd jeres kommunikation om Aula til eleverne, så eleverne er klar til at bruge Aula efter sommerferien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Planlæg drøftelsen af kommunikationsstrategien, principperne og handlingerne fra handleplanen med eleverne og forældrene, så der er en fælles referenceramme for, hvad god kommunikation i Aula 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2093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xmlns="" id="{85587C54-58A3-8741-8AA6-8069DC8D4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9EC6"/>
      </a:accent1>
      <a:accent2>
        <a:srgbClr val="337DA6"/>
      </a:accent2>
      <a:accent3>
        <a:srgbClr val="17638E"/>
      </a:accent3>
      <a:accent4>
        <a:srgbClr val="19415F"/>
      </a:accent4>
      <a:accent5>
        <a:srgbClr val="539EC6"/>
      </a:accent5>
      <a:accent6>
        <a:srgbClr val="337DA6"/>
      </a:accent6>
      <a:hlink>
        <a:srgbClr val="17638E"/>
      </a:hlink>
      <a:folHlink>
        <a:srgbClr val="19415F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ula" id="{81F5F617-9A3D-5344-938D-741E46F761D9}" vid="{2CA48539-7013-B04F-AB67-6A85BA2D1BF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331</TotalTime>
  <Words>189</Words>
  <Application>Microsoft Office PowerPoint</Application>
  <PresentationFormat>Skærmshow (16:10)</PresentationFormat>
  <Paragraphs>17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Office-tema</vt:lpstr>
      <vt:lpstr>Nyhedsbrev 6</vt:lpstr>
      <vt:lpstr>Aulas kommunikationsstrategi</vt:lpstr>
      <vt:lpstr>Handleplan for udmøntning af Aulas kommunikationsstrategi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Dalhoff</dc:creator>
  <cp:lastModifiedBy>Vibeke Kahl</cp:lastModifiedBy>
  <cp:revision>91</cp:revision>
  <dcterms:created xsi:type="dcterms:W3CDTF">2018-05-28T07:09:24Z</dcterms:created>
  <dcterms:modified xsi:type="dcterms:W3CDTF">2019-01-11T14:16:34Z</dcterms:modified>
</cp:coreProperties>
</file>