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80" r:id="rId2"/>
    <p:sldId id="282" r:id="rId3"/>
    <p:sldId id="286" r:id="rId4"/>
    <p:sldId id="283" r:id="rId5"/>
  </p:sldIdLst>
  <p:sldSz cx="9144000" cy="5715000" type="screen16x10"/>
  <p:notesSz cx="6858000" cy="9144000"/>
  <p:defaultTextStyle>
    <a:defPPr>
      <a:defRPr lang="da-DK"/>
    </a:defPPr>
    <a:lvl1pPr marL="0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02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03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05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07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09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10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212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814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562"/>
    <a:srgbClr val="549EC7"/>
    <a:srgbClr val="337DA7"/>
    <a:srgbClr val="347DA7"/>
    <a:srgbClr val="007A8D"/>
    <a:srgbClr val="2091A2"/>
    <a:srgbClr val="45B7C1"/>
    <a:srgbClr val="FFEC00"/>
    <a:srgbClr val="51B4C1"/>
    <a:srgbClr val="D9D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61"/>
    <p:restoredTop sz="94694"/>
  </p:normalViewPr>
  <p:slideViewPr>
    <p:cSldViewPr snapToGrid="0" snapToObjects="1" showGuides="1">
      <p:cViewPr>
        <p:scale>
          <a:sx n="112" d="100"/>
          <a:sy n="112" d="100"/>
        </p:scale>
        <p:origin x="-954" y="3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6A3C5-D038-AF48-8248-1EC1BAB0F660}" type="datetimeFigureOut">
              <a:rPr lang="da-DK" smtClean="0"/>
              <a:t>11-01-2019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0114A-87C3-AE42-9FE6-947C2632DDE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1195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02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03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05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07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09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10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212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814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rgbClr val="347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xmlns="" id="{308482AD-0383-754A-ABAE-5382F1666F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31" t="1" r="1" b="46919"/>
          <a:stretch/>
        </p:blipFill>
        <p:spPr>
          <a:xfrm>
            <a:off x="0" y="1761422"/>
            <a:ext cx="6991579" cy="395357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79EFAE13-1D60-0A4F-ADDA-84E37D9995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500" y="4810526"/>
            <a:ext cx="1578944" cy="634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138" y="1382184"/>
            <a:ext cx="6858000" cy="99937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138" y="2510086"/>
            <a:ext cx="6858000" cy="137980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redigere undertiteltypografien i masteren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896727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58103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80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61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og indhold">
    <p:bg>
      <p:bgPr>
        <a:solidFill>
          <a:srgbClr val="2091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xmlns="" id="{2786D59D-BD04-8F44-9FD3-56EBF47B2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6539" b="60967"/>
          <a:stretch/>
        </p:blipFill>
        <p:spPr>
          <a:xfrm>
            <a:off x="4377601" y="3182401"/>
            <a:ext cx="4766400" cy="2532600"/>
          </a:xfrm>
          <a:prstGeom prst="rect">
            <a:avLst/>
          </a:prstGeom>
        </p:spPr>
      </p:pic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737" y="1020763"/>
            <a:ext cx="6738651" cy="604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skal stå her</a:t>
            </a:r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xmlns="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327025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xmlns="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49" y="1678203"/>
            <a:ext cx="6738439" cy="2900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xmlns="" id="{78C3B46C-0A76-664F-B358-7A897B0F05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5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og indhold">
    <p:bg>
      <p:bgPr>
        <a:solidFill>
          <a:srgbClr val="007A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xmlns="" id="{E95201FA-75DE-2C4A-A557-5E1EDD1DE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6539" b="60967"/>
          <a:stretch/>
        </p:blipFill>
        <p:spPr>
          <a:xfrm>
            <a:off x="4377601" y="3182401"/>
            <a:ext cx="4766400" cy="2532600"/>
          </a:xfrm>
          <a:prstGeom prst="rect">
            <a:avLst/>
          </a:prstGeom>
        </p:spPr>
      </p:pic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737" y="1020763"/>
            <a:ext cx="6738651" cy="604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skal stå her</a:t>
            </a:r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xmlns="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327025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xmlns="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49" y="1678203"/>
            <a:ext cx="6738439" cy="2900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xmlns="" id="{78C3B46C-0A76-664F-B358-7A897B0F05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4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og indhold">
    <p:bg>
      <p:bgPr>
        <a:solidFill>
          <a:srgbClr val="347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xmlns="" id="{78C3B46C-0A76-664F-B358-7A897B0F05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35B697E9-8A92-D243-8D84-6A38C8D1D5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50168" y="1662113"/>
            <a:ext cx="6443663" cy="1404937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da-DK" dirty="0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236487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og indhold">
    <p:bg>
      <p:bgPr>
        <a:solidFill>
          <a:srgbClr val="337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xmlns="" id="{059A32A2-47D7-1C4D-848A-E69E9E87A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088" b="61228"/>
          <a:stretch/>
        </p:blipFill>
        <p:spPr>
          <a:xfrm>
            <a:off x="4379278" y="3181282"/>
            <a:ext cx="4764722" cy="2533718"/>
          </a:xfrm>
          <a:prstGeom prst="rect">
            <a:avLst/>
          </a:prstGeom>
        </p:spPr>
      </p:pic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6009874"/>
            <a:ext cx="2922814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xmlns="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-508998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xmlns="" id="{DA362614-BAA2-0443-82DE-CE0117E3FF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55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og indhold">
    <p:bg>
      <p:bgPr>
        <a:solidFill>
          <a:srgbClr val="337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6009874"/>
            <a:ext cx="2922814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xmlns="" id="{059A32A2-47D7-1C4D-848A-E69E9E87A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088" b="61228"/>
          <a:stretch/>
        </p:blipFill>
        <p:spPr>
          <a:xfrm>
            <a:off x="4379278" y="3181282"/>
            <a:ext cx="4764722" cy="2533718"/>
          </a:xfrm>
          <a:prstGeom prst="rect">
            <a:avLst/>
          </a:prstGeom>
        </p:spPr>
      </p:pic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xmlns="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-508998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xmlns="" id="{297A7741-8029-B34C-BB59-C4D5D4B296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3869" y="2108245"/>
            <a:ext cx="2669816" cy="107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56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bg>
      <p:bgPr>
        <a:solidFill>
          <a:srgbClr val="1345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2060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80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756" userDrawn="1">
          <p15:clr>
            <a:srgbClr val="FBAE40"/>
          </p15:clr>
        </p15:guide>
        <p15:guide id="4" orient="horz" pos="343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49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bg>
      <p:bgPr>
        <a:solidFill>
          <a:srgbClr val="347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xmlns="" id="{308482AD-0383-754A-ABAE-5382F1666F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31" t="1" r="1" b="46919"/>
          <a:stretch/>
        </p:blipFill>
        <p:spPr>
          <a:xfrm>
            <a:off x="0" y="1761422"/>
            <a:ext cx="6991579" cy="395357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79EFAE13-1D60-0A4F-ADDA-84E37D9995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500" y="4810526"/>
            <a:ext cx="1578944" cy="6345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896727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138" y="1382184"/>
            <a:ext cx="5584416" cy="99937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138" y="2510086"/>
            <a:ext cx="6858000" cy="137980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redigere undertiteltypografien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1762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  <p15:guide id="3" pos="6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737" y="1020763"/>
            <a:ext cx="7886700" cy="604190"/>
          </a:xfrm>
        </p:spPr>
        <p:txBody>
          <a:bodyPr/>
          <a:lstStyle/>
          <a:p>
            <a:r>
              <a:rPr lang="da-DK" dirty="0"/>
              <a:t>Overskrift skal stå her</a:t>
            </a:r>
          </a:p>
        </p:txBody>
      </p:sp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xmlns="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327025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rgbClr val="2091A2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xmlns="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49" y="1662113"/>
            <a:ext cx="7886487" cy="2900363"/>
          </a:xfrm>
        </p:spPr>
        <p:txBody>
          <a:bodyPr/>
          <a:lstStyle/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27" name="Billede 26">
            <a:extLst>
              <a:ext uri="{FF2B5EF4-FFF2-40B4-BE49-F238E27FC236}">
                <a16:creationId xmlns:a16="http://schemas.microsoft.com/office/drawing/2014/main" xmlns="" id="{C9EE5561-02F8-9440-93F9-F10EBBB4FA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5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pic>
        <p:nvPicPr>
          <p:cNvPr id="27" name="Billede 26">
            <a:extLst>
              <a:ext uri="{FF2B5EF4-FFF2-40B4-BE49-F238E27FC236}">
                <a16:creationId xmlns:a16="http://schemas.microsoft.com/office/drawing/2014/main" xmlns="" id="{C9EE5561-02F8-9440-93F9-F10EBBB4FA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0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66F9560D-F720-0B45-8059-8893C9EB3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3388" r="-4514"/>
          <a:stretch/>
        </p:blipFill>
        <p:spPr>
          <a:xfrm>
            <a:off x="5371319" y="0"/>
            <a:ext cx="4114707" cy="571499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xmlns="" id="{274D0406-323E-0D43-8C60-996658180A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812" r="31420" b="11550"/>
          <a:stretch/>
        </p:blipFill>
        <p:spPr>
          <a:xfrm>
            <a:off x="3293566" y="1"/>
            <a:ext cx="6108700" cy="5714999"/>
          </a:xfrm>
          <a:prstGeom prst="rect">
            <a:avLst/>
          </a:prstGeom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737" y="1020763"/>
            <a:ext cx="4988229" cy="604190"/>
          </a:xfrm>
        </p:spPr>
        <p:txBody>
          <a:bodyPr/>
          <a:lstStyle/>
          <a:p>
            <a:r>
              <a:rPr lang="da-DK" dirty="0"/>
              <a:t>Overskrift skal stå her</a:t>
            </a:r>
          </a:p>
        </p:txBody>
      </p:sp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xmlns="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327025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rgbClr val="2091A2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xmlns="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50" y="1662113"/>
            <a:ext cx="4988016" cy="2900363"/>
          </a:xfrm>
        </p:spPr>
        <p:txBody>
          <a:bodyPr/>
          <a:lstStyle/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xmlns="" id="{D4E16806-1228-0F4E-9251-C8D319F017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6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xmlns="" id="{274D0406-323E-0D43-8C60-996658180A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164" t="-16854" r="4256" b="77660"/>
          <a:stretch/>
        </p:blipFill>
        <p:spPr>
          <a:xfrm>
            <a:off x="3035300" y="3004458"/>
            <a:ext cx="6108700" cy="2710542"/>
          </a:xfrm>
          <a:prstGeom prst="rect">
            <a:avLst/>
          </a:prstGeom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737" y="1020763"/>
            <a:ext cx="6738651" cy="604190"/>
          </a:xfrm>
        </p:spPr>
        <p:txBody>
          <a:bodyPr/>
          <a:lstStyle/>
          <a:p>
            <a:r>
              <a:rPr lang="da-DK" dirty="0"/>
              <a:t>Overskrift skal stå her</a:t>
            </a:r>
          </a:p>
        </p:txBody>
      </p:sp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xmlns="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327025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rgbClr val="2091A2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xmlns="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49" y="1662113"/>
            <a:ext cx="6738439" cy="2900363"/>
          </a:xfrm>
        </p:spPr>
        <p:txBody>
          <a:bodyPr/>
          <a:lstStyle/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xmlns="" id="{7714E126-39B4-E64E-A629-2D16884766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2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027F4CB8-748C-E04E-84E9-6C7174910F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2" b="6657"/>
          <a:stretch/>
        </p:blipFill>
        <p:spPr>
          <a:xfrm>
            <a:off x="0" y="0"/>
            <a:ext cx="9143999" cy="5715000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xmlns="" id="{6173725E-F125-1A49-AB08-CF6196400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0000"/>
          </a:blip>
          <a:srcRect l="-1" r="26539" b="60967"/>
          <a:stretch/>
        </p:blipFill>
        <p:spPr>
          <a:xfrm>
            <a:off x="4377600" y="3182401"/>
            <a:ext cx="4766400" cy="2532600"/>
          </a:xfrm>
          <a:prstGeom prst="rect">
            <a:avLst/>
          </a:prstGeom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737" y="1020763"/>
            <a:ext cx="6738651" cy="604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skal stå her</a:t>
            </a:r>
          </a:p>
        </p:txBody>
      </p:sp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xmlns="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327025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xmlns="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49" y="1662113"/>
            <a:ext cx="6738439" cy="2900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xmlns="" id="{7714E126-39B4-E64E-A629-2D16884766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9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og indhold">
    <p:bg>
      <p:bgPr>
        <a:solidFill>
          <a:srgbClr val="347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xmlns="" id="{059A32A2-47D7-1C4D-848A-E69E9E87A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088" b="61228"/>
          <a:stretch/>
        </p:blipFill>
        <p:spPr>
          <a:xfrm>
            <a:off x="4379278" y="3181282"/>
            <a:ext cx="4764722" cy="2533718"/>
          </a:xfrm>
          <a:prstGeom prst="rect">
            <a:avLst/>
          </a:prstGeom>
        </p:spPr>
      </p:pic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737" y="1020763"/>
            <a:ext cx="6738651" cy="604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skal stå her</a:t>
            </a:r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xmlns="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327025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xmlns="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49" y="1678203"/>
            <a:ext cx="6738439" cy="2900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xmlns="" id="{78C3B46C-0A76-664F-B358-7A897B0F05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5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og indhold">
    <p:bg>
      <p:bgPr>
        <a:solidFill>
          <a:srgbClr val="45B7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4D3D39DC-B166-7A45-AE68-9A7F13061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242" b="61310"/>
          <a:stretch/>
        </p:blipFill>
        <p:spPr>
          <a:xfrm>
            <a:off x="4379278" y="3181282"/>
            <a:ext cx="4764722" cy="2533718"/>
          </a:xfrm>
          <a:prstGeom prst="rect">
            <a:avLst/>
          </a:prstGeom>
        </p:spPr>
      </p:pic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737" y="1020763"/>
            <a:ext cx="6738651" cy="604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skal stå her</a:t>
            </a:r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xmlns="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327025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xmlns="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49" y="1678203"/>
            <a:ext cx="6738439" cy="2900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xmlns="" id="{78C3B46C-0A76-664F-B358-7A897B0F05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3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5737" y="1020763"/>
            <a:ext cx="7886700" cy="6041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737" y="1666516"/>
            <a:ext cx="7886700" cy="31753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056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92" r:id="rId4"/>
    <p:sldLayoutId id="2147483686" r:id="rId5"/>
    <p:sldLayoutId id="2147483687" r:id="rId6"/>
    <p:sldLayoutId id="2147483698" r:id="rId7"/>
    <p:sldLayoutId id="2147483688" r:id="rId8"/>
    <p:sldLayoutId id="2147483694" r:id="rId9"/>
    <p:sldLayoutId id="2147483695" r:id="rId10"/>
    <p:sldLayoutId id="2147483696" r:id="rId11"/>
    <p:sldLayoutId id="2147483691" r:id="rId12"/>
    <p:sldLayoutId id="2147483689" r:id="rId13"/>
    <p:sldLayoutId id="2147483690" r:id="rId14"/>
    <p:sldLayoutId id="2147483664" r:id="rId15"/>
    <p:sldLayoutId id="2147483665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25425" indent="-2206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03225" indent="-177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25425" indent="-2206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5425" indent="-2206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80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85" userDrawn="1">
          <p15:clr>
            <a:srgbClr val="F26B43"/>
          </p15:clr>
        </p15:guide>
        <p15:guide id="4" orient="horz" pos="3430" userDrawn="1">
          <p15:clr>
            <a:srgbClr val="F26B43"/>
          </p15:clr>
        </p15:guide>
        <p15:guide id="5" orient="horz" pos="643" userDrawn="1">
          <p15:clr>
            <a:srgbClr val="F26B43"/>
          </p15:clr>
        </p15:guide>
        <p15:guide id="6" pos="5359" userDrawn="1">
          <p15:clr>
            <a:srgbClr val="F26B43"/>
          </p15:clr>
        </p15:guide>
        <p15:guide id="7" orient="horz" pos="10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xmlns="" id="{BC5E4AF7-09C9-5646-9FEE-77AD49940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Nyhedsbrev </a:t>
            </a:r>
            <a:r>
              <a:rPr lang="da-DK" dirty="0" smtClean="0"/>
              <a:t>4</a:t>
            </a:r>
            <a:endParaRPr lang="da-DK" dirty="0"/>
          </a:p>
        </p:txBody>
      </p:sp>
      <p:sp>
        <p:nvSpPr>
          <p:cNvPr id="18" name="Undertitel 17">
            <a:extLst>
              <a:ext uri="{FF2B5EF4-FFF2-40B4-BE49-F238E27FC236}">
                <a16:creationId xmlns:a16="http://schemas.microsoft.com/office/drawing/2014/main" xmlns="" id="{52654500-F809-E74C-B6A3-C61D4A16F7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sz="2000" dirty="0" smtClean="0"/>
              <a:t>Det sker i den kommende tid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424518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7D033EB-35D6-B343-9C73-3D043FDB0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737" y="1020763"/>
            <a:ext cx="7723930" cy="477837"/>
          </a:xfrm>
        </p:spPr>
        <p:txBody>
          <a:bodyPr/>
          <a:lstStyle/>
          <a:p>
            <a:r>
              <a:rPr lang="da-DK" dirty="0" smtClean="0"/>
              <a:t>Planen for Aula ser den 11.01.2019 sådan ud: 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6A843CB2-00F1-934D-BA45-8219CC8BA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https://skoler.syddjurs.dk/aula/planer/</a:t>
            </a:r>
            <a:endParaRPr lang="da-DK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051465"/>
              </p:ext>
            </p:extLst>
          </p:nvPr>
        </p:nvGraphicFramePr>
        <p:xfrm>
          <a:off x="615950" y="1640945"/>
          <a:ext cx="6883401" cy="2752725"/>
        </p:xfrm>
        <a:graphic>
          <a:graphicData uri="http://schemas.openxmlformats.org/drawingml/2006/table">
            <a:tbl>
              <a:tblPr/>
              <a:tblGrid>
                <a:gridCol w="675652"/>
                <a:gridCol w="675652"/>
                <a:gridCol w="5532097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18.01.2019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Workshop med input til Anvendelsesstrategi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21.01.2019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22.01.2019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Uddannelse af kommunens administrator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23.01.2019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Uddannelse af administrative superbrugere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29.01.2019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Brandingdag, hvorunder drøftesindhold af dels institutionernes fælles dels lokale websites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18.02.2019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12.04.2019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ugers udrulning inkl. 2 ugers bufferperiode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20.02.2019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Uddannelse af pædagogiske supberbrugere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21.02.2019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Uddannelse af pædagogiske supberbrugere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22.02.2019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01.07.2019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 pædagogiske superbrugerre underviser det øvrige personale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28.02.2019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Den kommunale administrator deltager i opsætningsmøde i Randers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04.03.2019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Pilotskole Syddjurs Kommune: Molsskolen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04.03.2019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Workshop inden decentral opsætning af Aula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25.04.2019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Aula website arbejdsdag - baseret på beslutninger på brandingdagen den 29.01.2019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29.05.2019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Aula website arbejdsdag - baseret på beslutninger på brandingdagen den 29.01.2019 - opfølgning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31.07.2019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SkoleIntra lukkes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31.07.2019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01.08.2019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Skolesekretærernes stikprøvekontrol af, om elevplaner og meget andet "ligger rigtigt"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01.08.2019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Generel opfølgning på at implementeringen er lykkedes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aug-19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Aula i luften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6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5950" y="1020763"/>
            <a:ext cx="7886700" cy="604190"/>
          </a:xfrm>
        </p:spPr>
        <p:txBody>
          <a:bodyPr/>
          <a:lstStyle/>
          <a:p>
            <a:r>
              <a:rPr lang="da-DK" dirty="0" smtClean="0"/>
              <a:t>Følg med i tidsplanen her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da-DK" dirty="0"/>
              <a:t>https://skoler.syddjurs.dk/aula/planer/</a:t>
            </a:r>
          </a:p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615949" y="1662113"/>
            <a:ext cx="7886487" cy="326548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I løbet af kort tid lægges tidsplanen op her:</a:t>
            </a:r>
            <a:endParaRPr lang="da-DK" dirty="0" smtClean="0"/>
          </a:p>
          <a:p>
            <a:pPr lvl="0"/>
            <a:r>
              <a:rPr lang="da-DK" sz="1200" b="1" spc="300" dirty="0">
                <a:solidFill>
                  <a:srgbClr val="2091A2"/>
                </a:solidFill>
              </a:rPr>
              <a:t>https://skoler.syddjurs.dk/aula/planer/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Der kan komme justeringer og tilføjelser løbende, så følg den opdaterede plan på linket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93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xmlns="" id="{85587C54-58A3-8741-8AA6-8069DC8D4F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95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Brugerdefinere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39EC6"/>
      </a:accent1>
      <a:accent2>
        <a:srgbClr val="337DA6"/>
      </a:accent2>
      <a:accent3>
        <a:srgbClr val="17638E"/>
      </a:accent3>
      <a:accent4>
        <a:srgbClr val="19415F"/>
      </a:accent4>
      <a:accent5>
        <a:srgbClr val="539EC6"/>
      </a:accent5>
      <a:accent6>
        <a:srgbClr val="337DA6"/>
      </a:accent6>
      <a:hlink>
        <a:srgbClr val="17638E"/>
      </a:hlink>
      <a:folHlink>
        <a:srgbClr val="19415F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ula" id="{81F5F617-9A3D-5344-938D-741E46F761D9}" vid="{2CA48539-7013-B04F-AB67-6A85BA2D1BF3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280</TotalTime>
  <Words>195</Words>
  <Application>Microsoft Office PowerPoint</Application>
  <PresentationFormat>Skærmshow (16:10)</PresentationFormat>
  <Paragraphs>62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Office-tema</vt:lpstr>
      <vt:lpstr>Nyhedsbrev 4</vt:lpstr>
      <vt:lpstr>Planen for Aula ser den 11.01.2019 sådan ud: </vt:lpstr>
      <vt:lpstr>Følg med i tidsplanen her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Dalhoff</dc:creator>
  <cp:lastModifiedBy>Vibeke Kahl</cp:lastModifiedBy>
  <cp:revision>86</cp:revision>
  <dcterms:created xsi:type="dcterms:W3CDTF">2018-05-28T07:09:24Z</dcterms:created>
  <dcterms:modified xsi:type="dcterms:W3CDTF">2019-01-11T13:15:30Z</dcterms:modified>
</cp:coreProperties>
</file>